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64" r:id="rId5"/>
    <p:sldId id="268" r:id="rId6"/>
    <p:sldId id="266" r:id="rId7"/>
    <p:sldId id="341" r:id="rId8"/>
    <p:sldId id="332" r:id="rId9"/>
    <p:sldId id="333" r:id="rId10"/>
    <p:sldId id="267" r:id="rId11"/>
    <p:sldId id="263" r:id="rId12"/>
    <p:sldId id="352" r:id="rId13"/>
    <p:sldId id="351" r:id="rId14"/>
    <p:sldId id="350" r:id="rId15"/>
    <p:sldId id="349" r:id="rId16"/>
    <p:sldId id="354" r:id="rId17"/>
    <p:sldId id="353" r:id="rId18"/>
    <p:sldId id="356" r:id="rId19"/>
    <p:sldId id="355" r:id="rId20"/>
    <p:sldId id="335" r:id="rId21"/>
    <p:sldId id="334" r:id="rId22"/>
    <p:sldId id="340" r:id="rId23"/>
    <p:sldId id="338" r:id="rId24"/>
    <p:sldId id="345" r:id="rId25"/>
    <p:sldId id="339" r:id="rId26"/>
    <p:sldId id="344" r:id="rId27"/>
    <p:sldId id="347" r:id="rId28"/>
    <p:sldId id="346" r:id="rId29"/>
    <p:sldId id="348" r:id="rId30"/>
    <p:sldId id="358" r:id="rId31"/>
    <p:sldId id="357" r:id="rId32"/>
    <p:sldId id="275" r:id="rId33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853CE-F4FB-C364-CC0E-F5840C9A4E4B}" v="2" dt="2023-09-15T02:40:36.067"/>
    <p1510:client id="{CC1E59A9-B5B1-4DF3-A8BD-79FC2EA93A66}" v="15" dt="2023-09-12T03:22:16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Trask" userId="S::stra144@uoa.auckland.ac.nz::da019a28-1e5d-45db-9235-0e66a7bab818" providerId="AD" clId="Web-{761B2805-07A9-0EAE-9AC2-3F862722DCD1}"/>
    <pc:docChg chg="modSld sldOrd">
      <pc:chgData name="Suzanne Trask" userId="S::stra144@uoa.auckland.ac.nz::da019a28-1e5d-45db-9235-0e66a7bab818" providerId="AD" clId="Web-{761B2805-07A9-0EAE-9AC2-3F862722DCD1}" dt="2023-09-10T21:45:05.684" v="20"/>
      <pc:docMkLst>
        <pc:docMk/>
      </pc:docMkLst>
      <pc:sldChg chg="ord">
        <pc:chgData name="Suzanne Trask" userId="S::stra144@uoa.auckland.ac.nz::da019a28-1e5d-45db-9235-0e66a7bab818" providerId="AD" clId="Web-{761B2805-07A9-0EAE-9AC2-3F862722DCD1}" dt="2023-09-10T21:45:05.684" v="20"/>
        <pc:sldMkLst>
          <pc:docMk/>
          <pc:sldMk cId="2901084372" sldId="266"/>
        </pc:sldMkLst>
      </pc:sldChg>
      <pc:sldChg chg="modSp ord">
        <pc:chgData name="Suzanne Trask" userId="S::stra144@uoa.auckland.ac.nz::da019a28-1e5d-45db-9235-0e66a7bab818" providerId="AD" clId="Web-{761B2805-07A9-0EAE-9AC2-3F862722DCD1}" dt="2023-09-10T21:44:45.324" v="18" actId="1076"/>
        <pc:sldMkLst>
          <pc:docMk/>
          <pc:sldMk cId="4160356516" sldId="268"/>
        </pc:sldMkLst>
        <pc:spChg chg="mod">
          <ac:chgData name="Suzanne Trask" userId="S::stra144@uoa.auckland.ac.nz::da019a28-1e5d-45db-9235-0e66a7bab818" providerId="AD" clId="Web-{761B2805-07A9-0EAE-9AC2-3F862722DCD1}" dt="2023-09-10T21:44:45.324" v="18" actId="1076"/>
          <ac:spMkLst>
            <pc:docMk/>
            <pc:sldMk cId="4160356516" sldId="268"/>
            <ac:spMk id="2" creationId="{00000000-0000-0000-0000-000000000000}"/>
          </ac:spMkLst>
        </pc:spChg>
        <pc:picChg chg="mod">
          <ac:chgData name="Suzanne Trask" userId="S::stra144@uoa.auckland.ac.nz::da019a28-1e5d-45db-9235-0e66a7bab818" providerId="AD" clId="Web-{761B2805-07A9-0EAE-9AC2-3F862722DCD1}" dt="2023-09-10T21:44:26.870" v="7" actId="1076"/>
          <ac:picMkLst>
            <pc:docMk/>
            <pc:sldMk cId="4160356516" sldId="268"/>
            <ac:picMk id="4" creationId="{00000000-0000-0000-0000-000000000000}"/>
          </ac:picMkLst>
        </pc:picChg>
      </pc:sldChg>
    </pc:docChg>
  </pc:docChgLst>
  <pc:docChgLst>
    <pc:chgData name="Suzanne Trask" userId="da019a28-1e5d-45db-9235-0e66a7bab818" providerId="ADAL" clId="{CC1E59A9-B5B1-4DF3-A8BD-79FC2EA93A66}"/>
    <pc:docChg chg="custSel delSld modSld">
      <pc:chgData name="Suzanne Trask" userId="da019a28-1e5d-45db-9235-0e66a7bab818" providerId="ADAL" clId="{CC1E59A9-B5B1-4DF3-A8BD-79FC2EA93A66}" dt="2023-09-12T03:22:16.693" v="106" actId="1076"/>
      <pc:docMkLst>
        <pc:docMk/>
      </pc:docMkLst>
      <pc:sldChg chg="del">
        <pc:chgData name="Suzanne Trask" userId="da019a28-1e5d-45db-9235-0e66a7bab818" providerId="ADAL" clId="{CC1E59A9-B5B1-4DF3-A8BD-79FC2EA93A66}" dt="2023-09-10T23:32:00.151" v="96" actId="47"/>
        <pc:sldMkLst>
          <pc:docMk/>
          <pc:sldMk cId="2625322390" sldId="256"/>
        </pc:sldMkLst>
      </pc:sldChg>
      <pc:sldChg chg="del">
        <pc:chgData name="Suzanne Trask" userId="da019a28-1e5d-45db-9235-0e66a7bab818" providerId="ADAL" clId="{CC1E59A9-B5B1-4DF3-A8BD-79FC2EA93A66}" dt="2023-09-10T23:32:00.151" v="96" actId="47"/>
        <pc:sldMkLst>
          <pc:docMk/>
          <pc:sldMk cId="3710051990" sldId="257"/>
        </pc:sldMkLst>
      </pc:sldChg>
      <pc:sldChg chg="del">
        <pc:chgData name="Suzanne Trask" userId="da019a28-1e5d-45db-9235-0e66a7bab818" providerId="ADAL" clId="{CC1E59A9-B5B1-4DF3-A8BD-79FC2EA93A66}" dt="2023-09-10T23:32:00.151" v="96" actId="47"/>
        <pc:sldMkLst>
          <pc:docMk/>
          <pc:sldMk cId="1750693432" sldId="258"/>
        </pc:sldMkLst>
      </pc:sldChg>
      <pc:sldChg chg="del">
        <pc:chgData name="Suzanne Trask" userId="da019a28-1e5d-45db-9235-0e66a7bab818" providerId="ADAL" clId="{CC1E59A9-B5B1-4DF3-A8BD-79FC2EA93A66}" dt="2023-09-10T23:32:00.151" v="96" actId="47"/>
        <pc:sldMkLst>
          <pc:docMk/>
          <pc:sldMk cId="2601498309" sldId="259"/>
        </pc:sldMkLst>
      </pc:sldChg>
      <pc:sldChg chg="del">
        <pc:chgData name="Suzanne Trask" userId="da019a28-1e5d-45db-9235-0e66a7bab818" providerId="ADAL" clId="{CC1E59A9-B5B1-4DF3-A8BD-79FC2EA93A66}" dt="2023-09-10T23:32:00.151" v="96" actId="47"/>
        <pc:sldMkLst>
          <pc:docMk/>
          <pc:sldMk cId="1086159808" sldId="260"/>
        </pc:sldMkLst>
      </pc:sldChg>
      <pc:sldChg chg="addSp delSp modSp mod">
        <pc:chgData name="Suzanne Trask" userId="da019a28-1e5d-45db-9235-0e66a7bab818" providerId="ADAL" clId="{CC1E59A9-B5B1-4DF3-A8BD-79FC2EA93A66}" dt="2023-09-12T03:22:16.693" v="106" actId="1076"/>
        <pc:sldMkLst>
          <pc:docMk/>
          <pc:sldMk cId="309273987" sldId="264"/>
        </pc:sldMkLst>
        <pc:picChg chg="mod">
          <ac:chgData name="Suzanne Trask" userId="da019a28-1e5d-45db-9235-0e66a7bab818" providerId="ADAL" clId="{CC1E59A9-B5B1-4DF3-A8BD-79FC2EA93A66}" dt="2023-09-12T03:22:16.693" v="106" actId="1076"/>
          <ac:picMkLst>
            <pc:docMk/>
            <pc:sldMk cId="309273987" sldId="264"/>
            <ac:picMk id="4" creationId="{00000000-0000-0000-0000-000000000000}"/>
          </ac:picMkLst>
        </pc:picChg>
        <pc:picChg chg="add mod">
          <ac:chgData name="Suzanne Trask" userId="da019a28-1e5d-45db-9235-0e66a7bab818" providerId="ADAL" clId="{CC1E59A9-B5B1-4DF3-A8BD-79FC2EA93A66}" dt="2023-09-12T03:22:05.102" v="104" actId="14100"/>
          <ac:picMkLst>
            <pc:docMk/>
            <pc:sldMk cId="309273987" sldId="264"/>
            <ac:picMk id="5" creationId="{B9F3E135-5578-D56F-9D33-F42FF0B821F2}"/>
          </ac:picMkLst>
        </pc:picChg>
        <pc:picChg chg="del">
          <ac:chgData name="Suzanne Trask" userId="da019a28-1e5d-45db-9235-0e66a7bab818" providerId="ADAL" clId="{CC1E59A9-B5B1-4DF3-A8BD-79FC2EA93A66}" dt="2023-09-12T03:21:56.503" v="102" actId="478"/>
          <ac:picMkLst>
            <pc:docMk/>
            <pc:sldMk cId="309273987" sldId="264"/>
            <ac:picMk id="6" creationId="{00000000-0000-0000-0000-000000000000}"/>
          </ac:picMkLst>
        </pc:picChg>
      </pc:sldChg>
      <pc:sldChg chg="addSp delSp modSp mod">
        <pc:chgData name="Suzanne Trask" userId="da019a28-1e5d-45db-9235-0e66a7bab818" providerId="ADAL" clId="{CC1E59A9-B5B1-4DF3-A8BD-79FC2EA93A66}" dt="2023-09-10T23:31:21.688" v="95" actId="122"/>
        <pc:sldMkLst>
          <pc:docMk/>
          <pc:sldMk cId="2043171517" sldId="267"/>
        </pc:sldMkLst>
        <pc:spChg chg="del">
          <ac:chgData name="Suzanne Trask" userId="da019a28-1e5d-45db-9235-0e66a7bab818" providerId="ADAL" clId="{CC1E59A9-B5B1-4DF3-A8BD-79FC2EA93A66}" dt="2023-09-10T23:30:52.396" v="87" actId="478"/>
          <ac:spMkLst>
            <pc:docMk/>
            <pc:sldMk cId="2043171517" sldId="267"/>
            <ac:spMk id="2" creationId="{00000000-0000-0000-0000-000000000000}"/>
          </ac:spMkLst>
        </pc:spChg>
        <pc:spChg chg="add mod">
          <ac:chgData name="Suzanne Trask" userId="da019a28-1e5d-45db-9235-0e66a7bab818" providerId="ADAL" clId="{CC1E59A9-B5B1-4DF3-A8BD-79FC2EA93A66}" dt="2023-09-10T23:31:21.688" v="95" actId="122"/>
          <ac:spMkLst>
            <pc:docMk/>
            <pc:sldMk cId="2043171517" sldId="267"/>
            <ac:spMk id="4" creationId="{3CC51D35-8F42-599D-49D9-B8383CC885CA}"/>
          </ac:spMkLst>
        </pc:spChg>
        <pc:picChg chg="mod modCrop">
          <ac:chgData name="Suzanne Trask" userId="da019a28-1e5d-45db-9235-0e66a7bab818" providerId="ADAL" clId="{CC1E59A9-B5B1-4DF3-A8BD-79FC2EA93A66}" dt="2023-09-10T23:31:12.892" v="94" actId="1076"/>
          <ac:picMkLst>
            <pc:docMk/>
            <pc:sldMk cId="2043171517" sldId="267"/>
            <ac:picMk id="5" creationId="{00000000-0000-0000-0000-000000000000}"/>
          </ac:picMkLst>
        </pc:picChg>
      </pc:sldChg>
      <pc:sldChg chg="del">
        <pc:chgData name="Suzanne Trask" userId="da019a28-1e5d-45db-9235-0e66a7bab818" providerId="ADAL" clId="{CC1E59A9-B5B1-4DF3-A8BD-79FC2EA93A66}" dt="2023-09-10T23:32:12.147" v="97" actId="47"/>
        <pc:sldMkLst>
          <pc:docMk/>
          <pc:sldMk cId="1318081355" sldId="270"/>
        </pc:sldMkLst>
      </pc:sldChg>
      <pc:sldChg chg="del">
        <pc:chgData name="Suzanne Trask" userId="da019a28-1e5d-45db-9235-0e66a7bab818" providerId="ADAL" clId="{CC1E59A9-B5B1-4DF3-A8BD-79FC2EA93A66}" dt="2023-09-10T23:32:00.151" v="96" actId="47"/>
        <pc:sldMkLst>
          <pc:docMk/>
          <pc:sldMk cId="3360475852" sldId="272"/>
        </pc:sldMkLst>
      </pc:sldChg>
      <pc:sldChg chg="del">
        <pc:chgData name="Suzanne Trask" userId="da019a28-1e5d-45db-9235-0e66a7bab818" providerId="ADAL" clId="{CC1E59A9-B5B1-4DF3-A8BD-79FC2EA93A66}" dt="2023-09-10T23:32:12.147" v="97" actId="47"/>
        <pc:sldMkLst>
          <pc:docMk/>
          <pc:sldMk cId="92938154" sldId="273"/>
        </pc:sldMkLst>
      </pc:sldChg>
      <pc:sldChg chg="del">
        <pc:chgData name="Suzanne Trask" userId="da019a28-1e5d-45db-9235-0e66a7bab818" providerId="ADAL" clId="{CC1E59A9-B5B1-4DF3-A8BD-79FC2EA93A66}" dt="2023-09-10T23:32:12.147" v="97" actId="47"/>
        <pc:sldMkLst>
          <pc:docMk/>
          <pc:sldMk cId="999230602" sldId="274"/>
        </pc:sldMkLst>
      </pc:sldChg>
      <pc:sldChg chg="del">
        <pc:chgData name="Suzanne Trask" userId="da019a28-1e5d-45db-9235-0e66a7bab818" providerId="ADAL" clId="{CC1E59A9-B5B1-4DF3-A8BD-79FC2EA93A66}" dt="2023-09-10T23:32:20.205" v="98" actId="2696"/>
        <pc:sldMkLst>
          <pc:docMk/>
          <pc:sldMk cId="386517065" sldId="276"/>
        </pc:sldMkLst>
      </pc:sldChg>
    </pc:docChg>
  </pc:docChgLst>
  <pc:docChgLst>
    <pc:chgData name="Suzanne Trask" userId="S::stra144@uoa.auckland.ac.nz::da019a28-1e5d-45db-9235-0e66a7bab818" providerId="AD" clId="Web-{801AA22B-F731-0197-28A4-C5BE075D2303}"/>
    <pc:docChg chg="addSld modSld">
      <pc:chgData name="Suzanne Trask" userId="S::stra144@uoa.auckland.ac.nz::da019a28-1e5d-45db-9235-0e66a7bab818" providerId="AD" clId="Web-{801AA22B-F731-0197-28A4-C5BE075D2303}" dt="2023-09-11T00:22:34.370" v="16"/>
      <pc:docMkLst>
        <pc:docMk/>
      </pc:docMkLst>
      <pc:sldChg chg="addSp modSp">
        <pc:chgData name="Suzanne Trask" userId="S::stra144@uoa.auckland.ac.nz::da019a28-1e5d-45db-9235-0e66a7bab818" providerId="AD" clId="Web-{801AA22B-F731-0197-28A4-C5BE075D2303}" dt="2023-09-11T00:08:52.372" v="8" actId="1076"/>
        <pc:sldMkLst>
          <pc:docMk/>
          <pc:sldMk cId="309273987" sldId="264"/>
        </pc:sldMkLst>
        <pc:picChg chg="add mod">
          <ac:chgData name="Suzanne Trask" userId="S::stra144@uoa.auckland.ac.nz::da019a28-1e5d-45db-9235-0e66a7bab818" providerId="AD" clId="Web-{801AA22B-F731-0197-28A4-C5BE075D2303}" dt="2023-09-11T00:08:52.372" v="8" actId="1076"/>
          <ac:picMkLst>
            <pc:docMk/>
            <pc:sldMk cId="309273987" sldId="264"/>
            <ac:picMk id="2" creationId="{0EC86C32-5074-49A6-4E41-32A99AA2A6FF}"/>
          </ac:picMkLst>
        </pc:picChg>
        <pc:picChg chg="mod">
          <ac:chgData name="Suzanne Trask" userId="S::stra144@uoa.auckland.ac.nz::da019a28-1e5d-45db-9235-0e66a7bab818" providerId="AD" clId="Web-{801AA22B-F731-0197-28A4-C5BE075D2303}" dt="2023-09-11T00:08:41.075" v="4" actId="1076"/>
          <ac:picMkLst>
            <pc:docMk/>
            <pc:sldMk cId="309273987" sldId="264"/>
            <ac:picMk id="4" creationId="{00000000-0000-0000-0000-000000000000}"/>
          </ac:picMkLst>
        </pc:picChg>
      </pc:sldChg>
      <pc:sldChg chg="add">
        <pc:chgData name="Suzanne Trask" userId="S::stra144@uoa.auckland.ac.nz::da019a28-1e5d-45db-9235-0e66a7bab818" providerId="AD" clId="Web-{801AA22B-F731-0197-28A4-C5BE075D2303}" dt="2023-09-10T23:46:21.855" v="0"/>
        <pc:sldMkLst>
          <pc:docMk/>
          <pc:sldMk cId="1864384235" sldId="345"/>
        </pc:sldMkLst>
      </pc:sldChg>
      <pc:sldChg chg="add">
        <pc:chgData name="Suzanne Trask" userId="S::stra144@uoa.auckland.ac.nz::da019a28-1e5d-45db-9235-0e66a7bab818" providerId="AD" clId="Web-{801AA22B-F731-0197-28A4-C5BE075D2303}" dt="2023-09-10T23:47:27.529" v="1"/>
        <pc:sldMkLst>
          <pc:docMk/>
          <pc:sldMk cId="2700557413" sldId="346"/>
        </pc:sldMkLst>
      </pc:sldChg>
      <pc:sldChg chg="add">
        <pc:chgData name="Suzanne Trask" userId="S::stra144@uoa.auckland.ac.nz::da019a28-1e5d-45db-9235-0e66a7bab818" providerId="AD" clId="Web-{801AA22B-F731-0197-28A4-C5BE075D2303}" dt="2023-09-10T23:47:27.591" v="2"/>
        <pc:sldMkLst>
          <pc:docMk/>
          <pc:sldMk cId="3939291995" sldId="347"/>
        </pc:sldMkLst>
      </pc:sldChg>
      <pc:sldChg chg="add">
        <pc:chgData name="Suzanne Trask" userId="S::stra144@uoa.auckland.ac.nz::da019a28-1e5d-45db-9235-0e66a7bab818" providerId="AD" clId="Web-{801AA22B-F731-0197-28A4-C5BE075D2303}" dt="2023-09-10T23:47:46.795" v="3"/>
        <pc:sldMkLst>
          <pc:docMk/>
          <pc:sldMk cId="3126662841" sldId="348"/>
        </pc:sldMkLst>
      </pc:sldChg>
      <pc:sldChg chg="add">
        <pc:chgData name="Suzanne Trask" userId="S::stra144@uoa.auckland.ac.nz::da019a28-1e5d-45db-9235-0e66a7bab818" providerId="AD" clId="Web-{801AA22B-F731-0197-28A4-C5BE075D2303}" dt="2023-09-11T00:12:19.848" v="9"/>
        <pc:sldMkLst>
          <pc:docMk/>
          <pc:sldMk cId="2394238791" sldId="349"/>
        </pc:sldMkLst>
      </pc:sldChg>
      <pc:sldChg chg="add">
        <pc:chgData name="Suzanne Trask" userId="S::stra144@uoa.auckland.ac.nz::da019a28-1e5d-45db-9235-0e66a7bab818" providerId="AD" clId="Web-{801AA22B-F731-0197-28A4-C5BE075D2303}" dt="2023-09-11T00:12:19.942" v="10"/>
        <pc:sldMkLst>
          <pc:docMk/>
          <pc:sldMk cId="1016750363" sldId="350"/>
        </pc:sldMkLst>
      </pc:sldChg>
      <pc:sldChg chg="add">
        <pc:chgData name="Suzanne Trask" userId="S::stra144@uoa.auckland.ac.nz::da019a28-1e5d-45db-9235-0e66a7bab818" providerId="AD" clId="Web-{801AA22B-F731-0197-28A4-C5BE075D2303}" dt="2023-09-11T00:12:20.192" v="11"/>
        <pc:sldMkLst>
          <pc:docMk/>
          <pc:sldMk cId="186195406" sldId="351"/>
        </pc:sldMkLst>
      </pc:sldChg>
      <pc:sldChg chg="add">
        <pc:chgData name="Suzanne Trask" userId="S::stra144@uoa.auckland.ac.nz::da019a28-1e5d-45db-9235-0e66a7bab818" providerId="AD" clId="Web-{801AA22B-F731-0197-28A4-C5BE075D2303}" dt="2023-09-11T00:12:20.270" v="12"/>
        <pc:sldMkLst>
          <pc:docMk/>
          <pc:sldMk cId="2636911718" sldId="352"/>
        </pc:sldMkLst>
      </pc:sldChg>
      <pc:sldChg chg="add">
        <pc:chgData name="Suzanne Trask" userId="S::stra144@uoa.auckland.ac.nz::da019a28-1e5d-45db-9235-0e66a7bab818" providerId="AD" clId="Web-{801AA22B-F731-0197-28A4-C5BE075D2303}" dt="2023-09-11T00:12:39.614" v="13"/>
        <pc:sldMkLst>
          <pc:docMk/>
          <pc:sldMk cId="2963262501" sldId="353"/>
        </pc:sldMkLst>
      </pc:sldChg>
      <pc:sldChg chg="add">
        <pc:chgData name="Suzanne Trask" userId="S::stra144@uoa.auckland.ac.nz::da019a28-1e5d-45db-9235-0e66a7bab818" providerId="AD" clId="Web-{801AA22B-F731-0197-28A4-C5BE075D2303}" dt="2023-09-11T00:12:39.739" v="14"/>
        <pc:sldMkLst>
          <pc:docMk/>
          <pc:sldMk cId="1802197101" sldId="354"/>
        </pc:sldMkLst>
      </pc:sldChg>
      <pc:sldChg chg="add">
        <pc:chgData name="Suzanne Trask" userId="S::stra144@uoa.auckland.ac.nz::da019a28-1e5d-45db-9235-0e66a7bab818" providerId="AD" clId="Web-{801AA22B-F731-0197-28A4-C5BE075D2303}" dt="2023-09-11T00:22:34.229" v="15"/>
        <pc:sldMkLst>
          <pc:docMk/>
          <pc:sldMk cId="903217761" sldId="355"/>
        </pc:sldMkLst>
      </pc:sldChg>
      <pc:sldChg chg="add">
        <pc:chgData name="Suzanne Trask" userId="S::stra144@uoa.auckland.ac.nz::da019a28-1e5d-45db-9235-0e66a7bab818" providerId="AD" clId="Web-{801AA22B-F731-0197-28A4-C5BE075D2303}" dt="2023-09-11T00:22:34.370" v="16"/>
        <pc:sldMkLst>
          <pc:docMk/>
          <pc:sldMk cId="3500971219" sldId="356"/>
        </pc:sldMkLst>
      </pc:sldChg>
      <pc:sldMasterChg chg="addSldLayout">
        <pc:chgData name="Suzanne Trask" userId="S::stra144@uoa.auckland.ac.nz::da019a28-1e5d-45db-9235-0e66a7bab818" providerId="AD" clId="Web-{801AA22B-F731-0197-28A4-C5BE075D2303}" dt="2023-09-10T23:46:21.855" v="0"/>
        <pc:sldMasterMkLst>
          <pc:docMk/>
          <pc:sldMasterMk cId="2923099867" sldId="2147483648"/>
        </pc:sldMasterMkLst>
        <pc:sldLayoutChg chg="add">
          <pc:chgData name="Suzanne Trask" userId="S::stra144@uoa.auckland.ac.nz::da019a28-1e5d-45db-9235-0e66a7bab818" providerId="AD" clId="Web-{801AA22B-F731-0197-28A4-C5BE075D2303}" dt="2023-09-10T23:46:21.855" v="0"/>
          <pc:sldLayoutMkLst>
            <pc:docMk/>
            <pc:sldMasterMk cId="2923099867" sldId="2147483648"/>
            <pc:sldLayoutMk cId="4232454688" sldId="2147483660"/>
          </pc:sldLayoutMkLst>
        </pc:sldLayoutChg>
      </pc:sldMasterChg>
    </pc:docChg>
  </pc:docChgLst>
  <pc:docChgLst>
    <pc:chgData name="Suzanne Trask" userId="S::stra144@uoa.auckland.ac.nz::da019a28-1e5d-45db-9235-0e66a7bab818" providerId="AD" clId="Web-{146853CE-F4FB-C364-CC0E-F5840C9A4E4B}"/>
    <pc:docChg chg="addSld">
      <pc:chgData name="Suzanne Trask" userId="S::stra144@uoa.auckland.ac.nz::da019a28-1e5d-45db-9235-0e66a7bab818" providerId="AD" clId="Web-{146853CE-F4FB-C364-CC0E-F5840C9A4E4B}" dt="2023-09-15T02:40:36.067" v="1"/>
      <pc:docMkLst>
        <pc:docMk/>
      </pc:docMkLst>
      <pc:sldChg chg="new">
        <pc:chgData name="Suzanne Trask" userId="S::stra144@uoa.auckland.ac.nz::da019a28-1e5d-45db-9235-0e66a7bab818" providerId="AD" clId="Web-{146853CE-F4FB-C364-CC0E-F5840C9A4E4B}" dt="2023-09-15T02:40:30.067" v="0"/>
        <pc:sldMkLst>
          <pc:docMk/>
          <pc:sldMk cId="2568586350" sldId="357"/>
        </pc:sldMkLst>
      </pc:sldChg>
      <pc:sldChg chg="add">
        <pc:chgData name="Suzanne Trask" userId="S::stra144@uoa.auckland.ac.nz::da019a28-1e5d-45db-9235-0e66a7bab818" providerId="AD" clId="Web-{146853CE-F4FB-C364-CC0E-F5840C9A4E4B}" dt="2023-09-15T02:40:36.067" v="1"/>
        <pc:sldMkLst>
          <pc:docMk/>
          <pc:sldMk cId="2790818853" sldId="3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BCA14-3F7D-4BAF-9415-091B79838921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F559F-8213-4FDD-AC60-F209B03774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4619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2877-47EC-47EA-B5A3-0A29E1AF5DDB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B6824-EFE7-4FD3-A2AB-E165B3CFD0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380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The American Heart</a:t>
            </a:r>
            <a:r>
              <a:rPr lang="en-NZ" baseline="0"/>
              <a:t> Association have recommended maximum daily allowances for Children (3), Woman (6) and Men (9).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9D1A7-1B11-4E04-B9BA-2FC06C96EB3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8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A3102-C574-4106-8C5E-54C09DB26F16}" type="slidenum">
              <a:rPr kumimoji="0" lang="en-NZ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3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There are 4 grams of sugar in 1 teaspoon.</a:t>
            </a:r>
          </a:p>
          <a:p>
            <a:r>
              <a:rPr lang="en-NZ"/>
              <a:t>You</a:t>
            </a:r>
            <a:r>
              <a:rPr lang="en-NZ" baseline="0"/>
              <a:t> need to now this to calculate sugar content of products into teaspoons.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9D1A7-1B11-4E04-B9BA-2FC06C96EB3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26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3461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9D1A7-1B11-4E04-B9BA-2FC06C96EB3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48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These drinks have NO sugar and are far better</a:t>
            </a:r>
            <a:r>
              <a:rPr lang="en-NZ" baseline="0"/>
              <a:t>.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9D1A7-1B11-4E04-B9BA-2FC06C96EB35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9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88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99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866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836613"/>
            <a:ext cx="9040284" cy="2557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E1D8-CFBB-414F-9086-DF58DFF6EDB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245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72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016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22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5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349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58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464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55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14/09/2023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30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&amp;esrc=s&amp;source=images&amp;cd=&amp;cad=rja&amp;uact=8&amp;ved=0ahUKEwi9mYri5dXMAhUKE5QKHeotBcoQjRwIBw&amp;url=http://www.student.guest.auckland.ac.nz/&amp;bvm=bv.122129774,d.dGY&amp;psig=AFQjCNF54IqoyvHZMTXYa-uaAy6UXFNfQQ&amp;ust=146318573173977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junoplab.files.wordpress.com/2012/06/child-silhouette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Health Research\Fizz Brand-Bl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10" y="960302"/>
            <a:ext cx="6168343" cy="493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cartoon of a person wearing a white coat and green pants&#10;&#10;Description automatically generated">
            <a:extLst>
              <a:ext uri="{FF2B5EF4-FFF2-40B4-BE49-F238E27FC236}">
                <a16:creationId xmlns:a16="http://schemas.microsoft.com/office/drawing/2014/main" id="{0EC86C32-5074-49A6-4E41-32A99AA2A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" y="3302164"/>
            <a:ext cx="2175512" cy="3372593"/>
          </a:xfrm>
          <a:prstGeom prst="rect">
            <a:avLst/>
          </a:prstGeom>
        </p:spPr>
      </p:pic>
      <p:pic>
        <p:nvPicPr>
          <p:cNvPr id="5" name="Picture 4" descr="Cartoon a cartoon of a person in a suit&#10;&#10;Description automatically generated">
            <a:extLst>
              <a:ext uri="{FF2B5EF4-FFF2-40B4-BE49-F238E27FC236}">
                <a16:creationId xmlns:a16="http://schemas.microsoft.com/office/drawing/2014/main" id="{B9F3E135-5578-D56F-9D33-F42FF0B82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46" y="3302163"/>
            <a:ext cx="1194529" cy="37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3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/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446044"/>
            <a:ext cx="12206288" cy="16273463"/>
          </a:xfrm>
        </p:spPr>
      </p:pic>
      <p:sp>
        <p:nvSpPr>
          <p:cNvPr id="5" name="Rectangle 4"/>
          <p:cNvSpPr/>
          <p:nvPr/>
        </p:nvSpPr>
        <p:spPr>
          <a:xfrm>
            <a:off x="4439711" y="3312055"/>
            <a:ext cx="2087563" cy="38735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7535864" y="3317877"/>
            <a:ext cx="715962" cy="38893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2" name="Rectangle 1"/>
          <p:cNvSpPr/>
          <p:nvPr/>
        </p:nvSpPr>
        <p:spPr>
          <a:xfrm>
            <a:off x="592668" y="1964267"/>
            <a:ext cx="3200400" cy="2726266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b="1">
                <a:solidFill>
                  <a:schemeClr val="tx1">
                    <a:lumMod val="95000"/>
                    <a:lumOff val="5000"/>
                  </a:schemeClr>
                </a:solidFill>
              </a:rPr>
              <a:t>21 ÷ 4 =</a:t>
            </a:r>
          </a:p>
          <a:p>
            <a:pPr algn="ctr"/>
            <a:endParaRPr lang="en-NZ" sz="44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NZ" sz="4400" b="1">
                <a:solidFill>
                  <a:schemeClr val="tx1">
                    <a:lumMod val="95000"/>
                    <a:lumOff val="5000"/>
                  </a:schemeClr>
                </a:solidFill>
              </a:rPr>
              <a:t>≈5</a:t>
            </a:r>
            <a:r>
              <a:rPr lang="en-NZ" sz="2000">
                <a:solidFill>
                  <a:schemeClr val="tx1">
                    <a:lumMod val="95000"/>
                    <a:lumOff val="5000"/>
                  </a:schemeClr>
                </a:solidFill>
              </a:rPr>
              <a:t> teaspoons</a:t>
            </a:r>
          </a:p>
        </p:txBody>
      </p:sp>
    </p:spTree>
    <p:extLst>
      <p:ext uri="{BB962C8B-B14F-4D97-AF65-F5344CB8AC3E}">
        <p14:creationId xmlns:p14="http://schemas.microsoft.com/office/powerpoint/2010/main" val="1861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33" y="33866"/>
            <a:ext cx="2810932" cy="6686322"/>
          </a:xfrm>
        </p:spPr>
      </p:pic>
      <p:pic>
        <p:nvPicPr>
          <p:cNvPr id="5" name="Picture 4" descr="C:\Users\gmcd003\Desktop\teaspoon graphi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57" y="355600"/>
            <a:ext cx="5502276" cy="56244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800" y="355600"/>
            <a:ext cx="2929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400" b="1" err="1"/>
              <a:t>Calci</a:t>
            </a:r>
            <a:r>
              <a:rPr lang="en-NZ" sz="5400" b="1"/>
              <a:t>-</a:t>
            </a:r>
          </a:p>
          <a:p>
            <a:r>
              <a:rPr lang="en-NZ" sz="5400" b="1"/>
              <a:t>Strong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5707" y="2630738"/>
            <a:ext cx="1231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016750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7" y="134848"/>
            <a:ext cx="2455333" cy="6547558"/>
          </a:xfrm>
        </p:spPr>
      </p:pic>
      <p:pic>
        <p:nvPicPr>
          <p:cNvPr id="5" name="Picture 4" descr="C:\Users\gmcd003\Desktop\teaspoon graphi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57" y="355600"/>
            <a:ext cx="5502276" cy="56244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84908" y="2613805"/>
            <a:ext cx="1231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5600"/>
            <a:ext cx="2929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400" b="1"/>
              <a:t>1.5L Coke</a:t>
            </a:r>
          </a:p>
        </p:txBody>
      </p:sp>
    </p:spTree>
    <p:extLst>
      <p:ext uri="{BB962C8B-B14F-4D97-AF65-F5344CB8AC3E}">
        <p14:creationId xmlns:p14="http://schemas.microsoft.com/office/powerpoint/2010/main" val="2394238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-220134"/>
            <a:ext cx="9841070" cy="8070842"/>
          </a:xfrm>
        </p:spPr>
      </p:pic>
      <p:sp>
        <p:nvSpPr>
          <p:cNvPr id="9" name="Rectangle 8"/>
          <p:cNvSpPr/>
          <p:nvPr/>
        </p:nvSpPr>
        <p:spPr>
          <a:xfrm>
            <a:off x="423334" y="1253067"/>
            <a:ext cx="3928533" cy="5232400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>
                <a:solidFill>
                  <a:schemeClr val="bg1"/>
                </a:solidFill>
              </a:rPr>
              <a:t>10.6 x 15 </a:t>
            </a:r>
            <a:r>
              <a:rPr lang="en-NZ" sz="4400" b="1">
                <a:solidFill>
                  <a:schemeClr val="bg1"/>
                </a:solidFill>
              </a:rPr>
              <a:t>=159</a:t>
            </a:r>
            <a:r>
              <a:rPr lang="en-NZ" sz="4400">
                <a:solidFill>
                  <a:schemeClr val="bg1"/>
                </a:solidFill>
              </a:rPr>
              <a:t>g</a:t>
            </a:r>
          </a:p>
          <a:p>
            <a:pPr algn="ctr"/>
            <a:endParaRPr lang="en-NZ" sz="4400" b="1">
              <a:solidFill>
                <a:schemeClr val="bg1"/>
              </a:solidFill>
            </a:endParaRPr>
          </a:p>
          <a:p>
            <a:pPr algn="ctr"/>
            <a:r>
              <a:rPr lang="en-NZ" sz="4400" b="1">
                <a:solidFill>
                  <a:schemeClr val="bg1"/>
                </a:solidFill>
              </a:rPr>
              <a:t>159÷4</a:t>
            </a:r>
          </a:p>
          <a:p>
            <a:pPr algn="ctr"/>
            <a:endParaRPr lang="en-NZ" sz="4400" b="1">
              <a:solidFill>
                <a:schemeClr val="bg1"/>
              </a:solidFill>
            </a:endParaRPr>
          </a:p>
          <a:p>
            <a:pPr algn="ctr"/>
            <a:r>
              <a:rPr lang="en-NZ" sz="4400" b="1">
                <a:solidFill>
                  <a:schemeClr val="bg1"/>
                </a:solidFill>
              </a:rPr>
              <a:t>≈40</a:t>
            </a:r>
            <a:r>
              <a:rPr lang="en-NZ" sz="44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NZ" sz="2400">
                <a:solidFill>
                  <a:schemeClr val="bg1"/>
                </a:solidFill>
              </a:rPr>
              <a:t>teaspoons</a:t>
            </a:r>
          </a:p>
          <a:p>
            <a:pPr algn="ctr"/>
            <a:endParaRPr lang="en-NZ" sz="4400" b="1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7465" y="3471334"/>
            <a:ext cx="2977993" cy="555354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8822797" y="3556000"/>
            <a:ext cx="812269" cy="453755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219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7" y="134848"/>
            <a:ext cx="2455333" cy="6547558"/>
          </a:xfrm>
        </p:spPr>
      </p:pic>
      <p:pic>
        <p:nvPicPr>
          <p:cNvPr id="5" name="Picture 4" descr="C:\Users\gmcd003\Desktop\teaspoon graphi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57" y="355600"/>
            <a:ext cx="5502276" cy="56244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84908" y="2613805"/>
            <a:ext cx="1231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5600"/>
            <a:ext cx="2929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400" b="1"/>
              <a:t>1.5L Coke</a:t>
            </a:r>
          </a:p>
        </p:txBody>
      </p:sp>
    </p:spTree>
    <p:extLst>
      <p:ext uri="{BB962C8B-B14F-4D97-AF65-F5344CB8AC3E}">
        <p14:creationId xmlns:p14="http://schemas.microsoft.com/office/powerpoint/2010/main" val="296326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4" y="1521354"/>
            <a:ext cx="1991738" cy="512974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3741" y="1957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5400" b="1">
                <a:latin typeface="+mn-lt"/>
              </a:rPr>
              <a:t>V 250ml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35" y="321734"/>
            <a:ext cx="5024065" cy="58250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0800" y="4407693"/>
            <a:ext cx="2520782" cy="50297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pic>
        <p:nvPicPr>
          <p:cNvPr id="9" name="Picture 8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50" y="1899020"/>
            <a:ext cx="3479105" cy="34857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354778" y="3037135"/>
            <a:ext cx="123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</a:t>
            </a:r>
            <a:r>
              <a:rPr lang="en-NZ" sz="80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009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4" y="365125"/>
            <a:ext cx="1937379" cy="615960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5333" y="195792"/>
            <a:ext cx="82940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5400" b="1">
                <a:latin typeface="+mn-lt"/>
              </a:rPr>
              <a:t>Mountain Dew 600ml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0267" y="1964267"/>
            <a:ext cx="3793066" cy="414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14268" y="2041527"/>
            <a:ext cx="3403600" cy="3614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b="1">
                <a:latin typeface="+mn-lt"/>
              </a:rPr>
              <a:t>Ave quantity per 100ml</a:t>
            </a:r>
          </a:p>
          <a:p>
            <a:endParaRPr lang="en-NZ" sz="3200" b="1">
              <a:latin typeface="+mn-lt"/>
            </a:endParaRPr>
          </a:p>
          <a:p>
            <a:r>
              <a:rPr lang="en-NZ" sz="2400" b="1">
                <a:latin typeface="+mn-lt"/>
              </a:rPr>
              <a:t>SUGARS 12.4g</a:t>
            </a:r>
          </a:p>
          <a:p>
            <a:r>
              <a:rPr lang="en-NZ" sz="3200" b="1">
                <a:latin typeface="+mn-lt"/>
              </a:rPr>
              <a:t> </a:t>
            </a:r>
          </a:p>
        </p:txBody>
      </p:sp>
      <p:pic>
        <p:nvPicPr>
          <p:cNvPr id="8" name="Picture 7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48" y="1185330"/>
            <a:ext cx="5313219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270113" y="3121800"/>
            <a:ext cx="1622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</a:t>
            </a:r>
            <a:r>
              <a:rPr lang="en-NZ" sz="80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0321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-206196"/>
            <a:ext cx="11672888" cy="6397448"/>
          </a:xfrm>
          <a:prstGeom prst="rect">
            <a:avLst/>
          </a:prstGeom>
        </p:spPr>
      </p:pic>
      <p:pic>
        <p:nvPicPr>
          <p:cNvPr id="6" name="Picture 5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1" y="5308053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06" y="5303293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07" y="5298528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71" y="5265191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84" y="5257801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962" y="5248277"/>
            <a:ext cx="1534529" cy="1593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54849" y="5508081"/>
            <a:ext cx="10545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bany AMT" panose="020B0604020202020204" pitchFamily="34" charset="0"/>
                <a:ea typeface="+mn-ea"/>
                <a:cs typeface="Albany AMT" panose="020B0604020202020204" pitchFamily="34" charset="0"/>
              </a:rPr>
              <a:t> 6      5      6     11    </a:t>
            </a:r>
            <a:r>
              <a:rPr kumimoji="0" lang="en-NZ" sz="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bany AMT" panose="020B0604020202020204" pitchFamily="34" charset="0"/>
                <a:ea typeface="+mn-ea"/>
                <a:cs typeface="Albany AMT" panose="020B0604020202020204" pitchFamily="34" charset="0"/>
              </a:rPr>
              <a:t>   </a:t>
            </a:r>
            <a:r>
              <a:rPr kumimoji="0" lang="en-NZ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bany AMT" panose="020B0604020202020204" pitchFamily="34" charset="0"/>
                <a:ea typeface="+mn-ea"/>
                <a:cs typeface="Albany AMT" panose="020B0604020202020204" pitchFamily="34" charset="0"/>
              </a:rPr>
              <a:t>18    40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5588" y="4395504"/>
            <a:ext cx="1084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1.5L</a:t>
            </a:r>
          </a:p>
        </p:txBody>
      </p:sp>
    </p:spTree>
    <p:extLst>
      <p:ext uri="{BB962C8B-B14F-4D97-AF65-F5344CB8AC3E}">
        <p14:creationId xmlns:p14="http://schemas.microsoft.com/office/powerpoint/2010/main" val="206993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41" y="195792"/>
            <a:ext cx="10515600" cy="1325563"/>
          </a:xfrm>
        </p:spPr>
        <p:txBody>
          <a:bodyPr>
            <a:normAutofit/>
          </a:bodyPr>
          <a:lstStyle/>
          <a:p>
            <a:r>
              <a:rPr lang="en-NZ" sz="5400" b="1">
                <a:latin typeface="+mn-lt"/>
              </a:rPr>
              <a:t>Just Juice 250ml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1" y="1521355"/>
            <a:ext cx="3288391" cy="51402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79" y="14288"/>
            <a:ext cx="5013722" cy="6843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67601" y="4893733"/>
            <a:ext cx="2217540" cy="4572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8" name="Picture 7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86" y="3780628"/>
            <a:ext cx="2672125" cy="28548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681805" y="4646347"/>
            <a:ext cx="1231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bany AMT" panose="020B0604020202020204" pitchFamily="34" charset="0"/>
                <a:ea typeface="+mn-ea"/>
                <a:cs typeface="Albany AMT" panose="020B0604020202020204" pitchFamily="34" charset="0"/>
              </a:rPr>
              <a:t> 6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43775" y="2160058"/>
            <a:ext cx="2936678" cy="4572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5686" y="1241578"/>
            <a:ext cx="2789039" cy="246631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 x 26 = 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26÷ 4 =</a:t>
            </a:r>
            <a:r>
              <a:rPr kumimoji="0" lang="en-NZ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6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teaspoons</a:t>
            </a:r>
          </a:p>
        </p:txBody>
      </p:sp>
    </p:spTree>
    <p:extLst>
      <p:ext uri="{BB962C8B-B14F-4D97-AF65-F5344CB8AC3E}">
        <p14:creationId xmlns:p14="http://schemas.microsoft.com/office/powerpoint/2010/main" val="41289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842">
            <a:off x="2027767" y="340787"/>
            <a:ext cx="3969808" cy="3969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280" y="2329903"/>
            <a:ext cx="3319873" cy="4426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9700" y="5724525"/>
            <a:ext cx="10604500" cy="1325563"/>
          </a:xfrm>
        </p:spPr>
        <p:txBody>
          <a:bodyPr/>
          <a:lstStyle/>
          <a:p>
            <a:r>
              <a:rPr lang="en-NZ"/>
              <a:t>        Diet and Zero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0312" y="270934"/>
            <a:ext cx="3810000" cy="300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06" y="259026"/>
            <a:ext cx="2895708" cy="3630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35" y="3630084"/>
            <a:ext cx="4405494" cy="2507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082">
            <a:off x="4678140" y="3614300"/>
            <a:ext cx="2862514" cy="3376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741">
            <a:off x="2188609" y="2850768"/>
            <a:ext cx="1362429" cy="39056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2" y="76047"/>
            <a:ext cx="2255520" cy="2151888"/>
          </a:xfrm>
        </p:spPr>
      </p:pic>
    </p:spTree>
    <p:extLst>
      <p:ext uri="{BB962C8B-B14F-4D97-AF65-F5344CB8AC3E}">
        <p14:creationId xmlns:p14="http://schemas.microsoft.com/office/powerpoint/2010/main" val="301304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81" y="154840"/>
            <a:ext cx="11127346" cy="1668999"/>
          </a:xfrm>
        </p:spPr>
        <p:txBody>
          <a:bodyPr>
            <a:normAutofit fontScale="90000"/>
          </a:bodyPr>
          <a:lstStyle/>
          <a:p>
            <a:br>
              <a:rPr lang="en-NZ"/>
            </a:br>
            <a:br>
              <a:rPr lang="en-NZ"/>
            </a:br>
            <a:r>
              <a:rPr lang="en-NZ" sz="8000" b="1">
                <a:solidFill>
                  <a:schemeClr val="accent1">
                    <a:lumMod val="75000"/>
                  </a:schemeClr>
                </a:solidFill>
              </a:rPr>
              <a:t>The teaspoon campaign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675" y="2457981"/>
            <a:ext cx="3399971" cy="36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5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t="27853" r="9537" b="13425"/>
          <a:stretch/>
        </p:blipFill>
        <p:spPr>
          <a:xfrm rot="179718">
            <a:off x="9104995" y="198497"/>
            <a:ext cx="2869749" cy="41123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4005" r="7983" b="9616"/>
          <a:stretch/>
        </p:blipFill>
        <p:spPr>
          <a:xfrm rot="5400000">
            <a:off x="3884219" y="1481082"/>
            <a:ext cx="6044406" cy="40764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57350" y="685800"/>
            <a:ext cx="1668780" cy="8572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82192" y="3646170"/>
            <a:ext cx="1668780" cy="6400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26130" y="1074420"/>
            <a:ext cx="1253490" cy="61626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10250" y="5021579"/>
            <a:ext cx="2247900" cy="129525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82492" y="2495550"/>
            <a:ext cx="3825240" cy="201523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82570" y="2300393"/>
            <a:ext cx="2514600" cy="2400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082619" y="4379501"/>
            <a:ext cx="3098094" cy="614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Here there are </a:t>
            </a:r>
            <a:r>
              <a:rPr kumimoji="0" lang="en-NZ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5 tricks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Z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27% Sugar,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3 tsp per serve</a:t>
            </a:r>
          </a:p>
        </p:txBody>
      </p:sp>
    </p:spTree>
    <p:extLst>
      <p:ext uri="{BB962C8B-B14F-4D97-AF65-F5344CB8AC3E}">
        <p14:creationId xmlns:p14="http://schemas.microsoft.com/office/powerpoint/2010/main" val="4082546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4827" r="9653" b="13286"/>
          <a:stretch/>
        </p:blipFill>
        <p:spPr>
          <a:xfrm>
            <a:off x="212794" y="98863"/>
            <a:ext cx="5052060" cy="664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26126" b="220"/>
          <a:stretch/>
        </p:blipFill>
        <p:spPr>
          <a:xfrm>
            <a:off x="5623560" y="248919"/>
            <a:ext cx="2743200" cy="71452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00300" y="1200150"/>
            <a:ext cx="2377440" cy="5257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ounded Rectangle 9"/>
          <p:cNvSpPr/>
          <p:nvPr/>
        </p:nvSpPr>
        <p:spPr>
          <a:xfrm>
            <a:off x="2468880" y="2045970"/>
            <a:ext cx="1863090" cy="6286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ounded Rectangle 10"/>
          <p:cNvSpPr/>
          <p:nvPr/>
        </p:nvSpPr>
        <p:spPr>
          <a:xfrm>
            <a:off x="5733913" y="2150672"/>
            <a:ext cx="2258619" cy="121355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Oval 11"/>
          <p:cNvSpPr/>
          <p:nvPr/>
        </p:nvSpPr>
        <p:spPr>
          <a:xfrm>
            <a:off x="4434840" y="5074920"/>
            <a:ext cx="480060" cy="49149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ounded Rectangle 13"/>
          <p:cNvSpPr/>
          <p:nvPr/>
        </p:nvSpPr>
        <p:spPr>
          <a:xfrm>
            <a:off x="571500" y="4834891"/>
            <a:ext cx="2266950" cy="159257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ounded Rectangle 14"/>
          <p:cNvSpPr/>
          <p:nvPr/>
        </p:nvSpPr>
        <p:spPr>
          <a:xfrm>
            <a:off x="2929890" y="5646420"/>
            <a:ext cx="2019300" cy="68961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ounded Rectangle 15"/>
          <p:cNvSpPr/>
          <p:nvPr/>
        </p:nvSpPr>
        <p:spPr>
          <a:xfrm>
            <a:off x="2652889" y="3217333"/>
            <a:ext cx="2296301" cy="14156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/>
          <p:cNvSpPr/>
          <p:nvPr/>
        </p:nvSpPr>
        <p:spPr>
          <a:xfrm>
            <a:off x="5828168" y="5066173"/>
            <a:ext cx="2164364" cy="284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924573" y="597713"/>
            <a:ext cx="3098094" cy="614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/>
              <a:t>Don’t trust the health claims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Here there are </a:t>
            </a:r>
            <a:r>
              <a:rPr lang="en-NZ" b="1" u="sng"/>
              <a:t>7 tricks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Most important thing is </a:t>
            </a:r>
            <a:r>
              <a:rPr lang="en-NZ" b="1"/>
              <a:t>SUGAR</a:t>
            </a: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21% Sugar,</a:t>
            </a:r>
          </a:p>
          <a:p>
            <a:pPr marL="0" indent="0">
              <a:buNone/>
            </a:pPr>
            <a:r>
              <a:rPr lang="en-NZ"/>
              <a:t>3 tsp per serve</a:t>
            </a:r>
          </a:p>
        </p:txBody>
      </p:sp>
    </p:spTree>
    <p:extLst>
      <p:ext uri="{BB962C8B-B14F-4D97-AF65-F5344CB8AC3E}">
        <p14:creationId xmlns:p14="http://schemas.microsoft.com/office/powerpoint/2010/main" val="18643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49017" r="9147" b="12483"/>
          <a:stretch/>
        </p:blipFill>
        <p:spPr>
          <a:xfrm rot="12098723" flipV="1">
            <a:off x="-290487" y="4290001"/>
            <a:ext cx="4136145" cy="17411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2" y="512992"/>
            <a:ext cx="3289114" cy="3289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17" y="97012"/>
            <a:ext cx="2872911" cy="383054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56" y="4288798"/>
            <a:ext cx="1815696" cy="2420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r="27719"/>
          <a:stretch/>
        </p:blipFill>
        <p:spPr>
          <a:xfrm>
            <a:off x="7291001" y="746865"/>
            <a:ext cx="1198870" cy="2690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14" y="3549262"/>
            <a:ext cx="3579421" cy="2829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11363" b="9170"/>
          <a:stretch/>
        </p:blipFill>
        <p:spPr>
          <a:xfrm>
            <a:off x="9187881" y="365125"/>
            <a:ext cx="2610285" cy="2801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r="23704"/>
          <a:stretch/>
        </p:blipFill>
        <p:spPr>
          <a:xfrm>
            <a:off x="3789913" y="4195674"/>
            <a:ext cx="1603022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" y="-36194"/>
            <a:ext cx="1714500" cy="171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8655" y="1931670"/>
            <a:ext cx="1053585" cy="183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4011" y="5200650"/>
            <a:ext cx="1462370" cy="110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49390" y="5829300"/>
            <a:ext cx="134874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76576" y="1508759"/>
            <a:ext cx="1204734" cy="1585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45739" y="746865"/>
            <a:ext cx="1058347" cy="761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96824" y="5851388"/>
            <a:ext cx="2158905" cy="439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 rot="1954517">
            <a:off x="2422226" y="5474404"/>
            <a:ext cx="658174" cy="527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4267" y="1108710"/>
            <a:ext cx="1254503" cy="345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 rot="19308385">
            <a:off x="862422" y="1647824"/>
            <a:ext cx="661785" cy="1482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57" y="2797824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92937" y="6276354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60%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20965" y="6273225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16%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51575" y="3437148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04366" y="3716410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26%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19051" y="6286529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05847" y="5872494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68646" y="3091570"/>
            <a:ext cx="13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26%</a:t>
            </a:r>
          </a:p>
        </p:txBody>
      </p:sp>
    </p:spTree>
    <p:extLst>
      <p:ext uri="{BB962C8B-B14F-4D97-AF65-F5344CB8AC3E}">
        <p14:creationId xmlns:p14="http://schemas.microsoft.com/office/powerpoint/2010/main" val="106796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NZ"/>
              <a:t>Healthier options -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10317" r="18150" b="51591"/>
          <a:stretch/>
        </p:blipFill>
        <p:spPr>
          <a:xfrm>
            <a:off x="8195310" y="662781"/>
            <a:ext cx="3746744" cy="17032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24691" r="3333" b="25597"/>
          <a:stretch/>
        </p:blipFill>
        <p:spPr>
          <a:xfrm>
            <a:off x="7954376" y="0"/>
            <a:ext cx="4237624" cy="182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54" y="3783330"/>
            <a:ext cx="3086100" cy="1851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221480"/>
            <a:ext cx="3103245" cy="2068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093906" y="2445861"/>
            <a:ext cx="3098094" cy="614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Cornflakes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Rice Bubbles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05926" y="6370161"/>
            <a:ext cx="3098094" cy="922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Porridge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r="27760"/>
          <a:stretch/>
        </p:blipFill>
        <p:spPr>
          <a:xfrm>
            <a:off x="209139" y="1325563"/>
            <a:ext cx="1733026" cy="374142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7848" y="5020719"/>
            <a:ext cx="3098094" cy="922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Unsweetened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Yogurt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59" y="2025032"/>
            <a:ext cx="2382661" cy="3063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21" y="3984276"/>
            <a:ext cx="1333500" cy="1895475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504161" y="5918187"/>
            <a:ext cx="3098094" cy="922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Reduced sugar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options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03" y="1254400"/>
            <a:ext cx="2042056" cy="247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1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78" y="150636"/>
            <a:ext cx="10515600" cy="1325563"/>
          </a:xfrm>
        </p:spPr>
        <p:txBody>
          <a:bodyPr/>
          <a:lstStyle/>
          <a:p>
            <a:r>
              <a:rPr lang="en-NZ"/>
              <a:t>Demo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89" y="1394566"/>
            <a:ext cx="10515600" cy="156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6000"/>
              <a:t>What is a typical Serve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05" y="2175087"/>
            <a:ext cx="6243884" cy="46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91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First breakfa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70055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b="1"/>
              <a:t>RULES: to food choose well?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/>
              <a:t>1. Never TRUST the packaging (industry tricks)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2. Always read the nutrition label – SUGAR content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3. Look for Low or No Sugar options</a:t>
            </a:r>
          </a:p>
        </p:txBody>
      </p:sp>
    </p:spTree>
    <p:extLst>
      <p:ext uri="{BB962C8B-B14F-4D97-AF65-F5344CB8AC3E}">
        <p14:creationId xmlns:p14="http://schemas.microsoft.com/office/powerpoint/2010/main" val="312666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- 1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844"/>
            <a:ext cx="10515600" cy="4652964"/>
          </a:xfrm>
        </p:spPr>
        <p:txBody>
          <a:bodyPr/>
          <a:lstStyle/>
          <a:p>
            <a:pPr marL="0" indent="0">
              <a:buNone/>
            </a:pPr>
            <a:r>
              <a:rPr lang="en-NZ"/>
              <a:t>Get into a team of 4 people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You stay in these Teams for 3 Lessons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Choose a NAME for your team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Write you teams NAME and team members on paper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ANSWER ALL  Questions (6 minutes)</a:t>
            </a:r>
          </a:p>
        </p:txBody>
      </p:sp>
    </p:spTree>
    <p:extLst>
      <p:ext uri="{BB962C8B-B14F-4D97-AF65-F5344CB8AC3E}">
        <p14:creationId xmlns:p14="http://schemas.microsoft.com/office/powerpoint/2010/main" val="279081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71E8-DD58-F613-87AD-EB5A4AC9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FB545-5C30-8872-70FA-16765D46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8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Health Research\Fizz Brand-Bl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14" y="510843"/>
            <a:ext cx="6168343" cy="493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student.guest.auckland.ac.nz/cs/ps/cache/UOA_SSS_LOGO_1007.pn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358" y="5740400"/>
            <a:ext cx="2515780" cy="97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0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6" y="918259"/>
            <a:ext cx="4953081" cy="49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420502"/>
            <a:ext cx="4234961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594"/>
            <a:ext cx="10515600" cy="1325563"/>
          </a:xfrm>
        </p:spPr>
        <p:txBody>
          <a:bodyPr>
            <a:normAutofit/>
          </a:bodyPr>
          <a:lstStyle/>
          <a:p>
            <a:r>
              <a:rPr lang="en-NZ"/>
              <a:t>How many teaspoons of sugar is the </a:t>
            </a:r>
            <a:r>
              <a:rPr lang="en-NZ" b="1" u="sng"/>
              <a:t>MAXIMUM</a:t>
            </a:r>
            <a:r>
              <a:rPr lang="en-NZ"/>
              <a:t> daily allowance?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331" y="3108226"/>
            <a:ext cx="1119716" cy="16457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12000" b="1">
                <a:solidFill>
                  <a:schemeClr val="accent4"/>
                </a:solidFill>
                <a:latin typeface="Arial Black" panose="020B0A04020102020204" pitchFamily="34" charset="0"/>
              </a:rPr>
              <a:t>3</a:t>
            </a:r>
            <a:endParaRPr lang="en-NZ" sz="12000" b="1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1" y="60331"/>
            <a:ext cx="1203644" cy="1193841"/>
          </a:xfrm>
          <a:prstGeom prst="rect">
            <a:avLst/>
          </a:prstGeom>
        </p:spPr>
      </p:pic>
      <p:pic>
        <p:nvPicPr>
          <p:cNvPr id="4098" name="Picture 2" descr="child-silhouett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26" y="2759151"/>
            <a:ext cx="2243667" cy="29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03" y="1884547"/>
            <a:ext cx="1269206" cy="470251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432799" y="3348475"/>
            <a:ext cx="1162737" cy="1645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84988" y="3371843"/>
            <a:ext cx="1361015" cy="1645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2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en-NZ" sz="12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6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5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8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363" y="2997200"/>
            <a:ext cx="43561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en-US" sz="7200">
                <a:latin typeface="Arial Black" panose="020B0A04020102020204" pitchFamily="34" charset="0"/>
              </a:rPr>
              <a:t> =        </a:t>
            </a:r>
            <a:r>
              <a:rPr lang="en-NZ" altLang="en-US" sz="13000">
                <a:latin typeface="Arial Black" panose="020B0A04020102020204" pitchFamily="34" charset="0"/>
              </a:rPr>
              <a:t>g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27906"/>
            <a:ext cx="6356684" cy="483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40265" y="6045200"/>
            <a:ext cx="593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                A teaspoon of SUGAR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4613" y="1659466"/>
            <a:ext cx="187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832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558"/>
          <a:stretch/>
        </p:blipFill>
        <p:spPr>
          <a:xfrm>
            <a:off x="400486" y="990821"/>
            <a:ext cx="11273582" cy="5482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51D35-8F42-599D-49D9-B8383CC885CA}"/>
              </a:ext>
            </a:extLst>
          </p:cNvPr>
          <p:cNvSpPr txBox="1"/>
          <p:nvPr/>
        </p:nvSpPr>
        <p:spPr>
          <a:xfrm>
            <a:off x="964733" y="513768"/>
            <a:ext cx="7524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/>
              <a:t>How many teaspoons of sugar do you think are in the beverages below?</a:t>
            </a:r>
          </a:p>
        </p:txBody>
      </p:sp>
    </p:spTree>
    <p:extLst>
      <p:ext uri="{BB962C8B-B14F-4D97-AF65-F5344CB8AC3E}">
        <p14:creationId xmlns:p14="http://schemas.microsoft.com/office/powerpoint/2010/main" val="204317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26" y="0"/>
            <a:ext cx="66751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1498599"/>
            <a:ext cx="2880945" cy="3131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4971" y="2510971"/>
            <a:ext cx="1451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600" b="1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8301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33" y="33866"/>
            <a:ext cx="2810932" cy="6686322"/>
          </a:xfrm>
        </p:spPr>
      </p:pic>
      <p:pic>
        <p:nvPicPr>
          <p:cNvPr id="5" name="Picture 4" descr="C:\Users\gmcd003\Desktop\teaspoon graphi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57" y="355600"/>
            <a:ext cx="5502276" cy="56244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800" y="355600"/>
            <a:ext cx="2929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400" b="1" err="1"/>
              <a:t>Calci</a:t>
            </a:r>
            <a:r>
              <a:rPr lang="en-NZ" sz="5400" b="1"/>
              <a:t>-</a:t>
            </a:r>
          </a:p>
          <a:p>
            <a:r>
              <a:rPr lang="en-NZ" sz="5400" b="1"/>
              <a:t>Strong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4908" y="2613805"/>
            <a:ext cx="1231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>
                <a:solidFill>
                  <a:srgbClr val="FF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36911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E3E123-A269-4C2C-B83D-CCF8CE8D6D2D}" vid="{616D8776-4612-40CB-A629-823BC9E388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15A72CB36483438AF6C9EC147B93E1" ma:contentTypeVersion="11" ma:contentTypeDescription="Create a new document." ma:contentTypeScope="" ma:versionID="e57aefce3d7746443a266137882ddd74">
  <xsd:schema xmlns:xsd="http://www.w3.org/2001/XMLSchema" xmlns:xs="http://www.w3.org/2001/XMLSchema" xmlns:p="http://schemas.microsoft.com/office/2006/metadata/properties" xmlns:ns2="0170da87-b7ae-4f42-9bb5-03cbde9b3aa0" targetNamespace="http://schemas.microsoft.com/office/2006/metadata/properties" ma:root="true" ma:fieldsID="83869ada158acd8778574fb96a3a9461" ns2:_="">
    <xsd:import namespace="0170da87-b7ae-4f42-9bb5-03cbde9b3a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0da87-b7ae-4f42-9bb5-03cbde9b3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96C38B-B638-4BC9-81E2-33366361B377}">
  <ds:schemaRefs>
    <ds:schemaRef ds:uri="0170da87-b7ae-4f42-9bb5-03cbde9b3a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3F1E1E7-EE45-4367-91AA-FEDAC48262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0BDF70-1DB8-4FA2-AB22-BD5F8951B5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Application>Microsoft Office PowerPoint</Application>
  <PresentationFormat>Widescreen</PresentationFormat>
  <Slides>29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  The teaspoon campaign</vt:lpstr>
      <vt:lpstr>PowerPoint Presentation</vt:lpstr>
      <vt:lpstr>How many teaspoons of sugar is the MAXIMUM daily allowance?</vt:lpstr>
      <vt:lpstr>PowerPoint Presentation</vt:lpstr>
      <vt:lpstr> =        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Juice 250ml</vt:lpstr>
      <vt:lpstr>        Diet and Zero</vt:lpstr>
      <vt:lpstr>PowerPoint Presentation</vt:lpstr>
      <vt:lpstr>PowerPoint Presentation</vt:lpstr>
      <vt:lpstr>PowerPoint Presentation</vt:lpstr>
      <vt:lpstr>Healthier options - </vt:lpstr>
      <vt:lpstr>Demo - </vt:lpstr>
      <vt:lpstr>PowerPoint Presentation</vt:lpstr>
      <vt:lpstr>RULES: to food choose well?</vt:lpstr>
      <vt:lpstr>Test - 1</vt:lpstr>
      <vt:lpstr>PowerPoint Presentation</vt:lpstr>
      <vt:lpstr>PowerPoint Presentation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Gerhard Sundborn</dc:creator>
  <cp:revision>3</cp:revision>
  <cp:lastPrinted>2016-05-30T03:36:47Z</cp:lastPrinted>
  <dcterms:created xsi:type="dcterms:W3CDTF">2016-05-30T02:34:13Z</dcterms:created>
  <dcterms:modified xsi:type="dcterms:W3CDTF">2023-09-15T02:40:40Z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0x0101007D15A72CB36483438AF6C9EC147B93E1</vt:lpwstr>
  </property>
</Properties>
</file>